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1704638" cy="8778875"/>
  <p:notesSz cx="8778875" cy="11704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14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81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660" y="1998107"/>
            <a:ext cx="8458200" cy="27889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986" y="4003643"/>
            <a:ext cx="3355562" cy="149961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039" y="1539050"/>
            <a:ext cx="3538585" cy="18105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862" y="800888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55420" y="8092965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704638" cy="87788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7862" y="8229600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29907" y="8187558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051" y="2586038"/>
            <a:ext cx="9043559" cy="221284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269" y="4339685"/>
            <a:ext cx="5570696" cy="173736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73" y="-70294"/>
            <a:ext cx="3318129" cy="11887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562" y="-36576"/>
            <a:ext cx="1043845" cy="1188720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0614" y="-59150"/>
            <a:ext cx="3349562" cy="1188720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8" y="7644956"/>
            <a:ext cx="2362867" cy="1188720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6830" y="7644956"/>
            <a:ext cx="1593056" cy="1188720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1879" y="7284911"/>
            <a:ext cx="1412319" cy="118872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7862" y="8018599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09586" y="7952681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628029" y="7731964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64794" y="5219541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8727" y="303349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509586" y="31503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12378" y="31503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729" y="1049131"/>
            <a:ext cx="7358205" cy="22860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801" y="2882360"/>
            <a:ext cx="1217152" cy="126187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059" y="3096673"/>
            <a:ext cx="4023503" cy="116128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801" y="3868484"/>
            <a:ext cx="1235726" cy="126187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059" y="4065651"/>
            <a:ext cx="2521744" cy="116128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1801" y="4861465"/>
            <a:ext cx="1226439" cy="1261872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7059" y="5071491"/>
            <a:ext cx="2465737" cy="116128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1801" y="5888736"/>
            <a:ext cx="1245013" cy="1261872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2924" y="6109621"/>
            <a:ext cx="2409873" cy="11612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4290" y="8008883"/>
            <a:ext cx="3153103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555420" y="7966841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37" y="5000339"/>
            <a:ext cx="10141125" cy="35387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03181"/>
            <a:ext cx="4199954" cy="161848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170" y="-303181"/>
            <a:ext cx="1381887" cy="13533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862" y="799650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97462" y="808980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1" y="-258175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908" y="180737"/>
            <a:ext cx="4497848" cy="161848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170" y="-258175"/>
            <a:ext cx="1381887" cy="13533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862" y="800888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50014" y="800888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1" y="-258175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908" y="180737"/>
            <a:ext cx="4497848" cy="161848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170" y="-258175"/>
            <a:ext cx="1328166" cy="17922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862" y="800888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828690" y="8092966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1" y="-258175"/>
            <a:ext cx="4402265" cy="16459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908" y="180737"/>
            <a:ext cx="4497848" cy="161848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4170" y="-258175"/>
            <a:ext cx="1328166" cy="135331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644" y="5393388"/>
            <a:ext cx="2452164" cy="152704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607" y="5393388"/>
            <a:ext cx="2452164" cy="152704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302" y="5393388"/>
            <a:ext cx="2452164" cy="15270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7862" y="800888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607973" y="800888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0" y="-264176"/>
            <a:ext cx="2804208" cy="15361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803" y="-136160"/>
            <a:ext cx="6165771" cy="16916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862" y="8008883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71035" y="8124496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0" y="-264176"/>
            <a:ext cx="2804208" cy="15361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649" y="229600"/>
            <a:ext cx="6165771" cy="16916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862" y="8103476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76442" y="8103476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140" y="-136160"/>
            <a:ext cx="1381887" cy="128016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0" y="-264176"/>
            <a:ext cx="2804208" cy="15361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803" y="229600"/>
            <a:ext cx="6165771" cy="16916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862" y="8092966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18483" y="8092966"/>
            <a:ext cx="2774731" cy="4414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</Words>
  <Application>Microsoft Office PowerPoint</Application>
  <PresentationFormat>사용자 지정</PresentationFormat>
  <Paragraphs>10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마세라티</dc:title>
  <dc:subject>Presentation</dc:subject>
  <dc:creator>mangoboard.net_9938439</dc:creator>
  <cp:lastModifiedBy>LINE</cp:lastModifiedBy>
  <cp:revision>2</cp:revision>
  <dcterms:created xsi:type="dcterms:W3CDTF">2021-06-22T05:54:47Z</dcterms:created>
  <dcterms:modified xsi:type="dcterms:W3CDTF">2021-06-22T05:59:10Z</dcterms:modified>
</cp:coreProperties>
</file>